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83-41AB-4255-87CA-8617B79F0D8A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0F05-4C66-4693-8C72-7CF288C60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70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83-41AB-4255-87CA-8617B79F0D8A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0F05-4C66-4693-8C72-7CF288C60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76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83-41AB-4255-87CA-8617B79F0D8A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0F05-4C66-4693-8C72-7CF288C60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27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83-41AB-4255-87CA-8617B79F0D8A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0F05-4C66-4693-8C72-7CF288C60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46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83-41AB-4255-87CA-8617B79F0D8A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0F05-4C66-4693-8C72-7CF288C60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11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83-41AB-4255-87CA-8617B79F0D8A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0F05-4C66-4693-8C72-7CF288C60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6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83-41AB-4255-87CA-8617B79F0D8A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0F05-4C66-4693-8C72-7CF288C60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51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83-41AB-4255-87CA-8617B79F0D8A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0F05-4C66-4693-8C72-7CF288C60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63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83-41AB-4255-87CA-8617B79F0D8A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0F05-4C66-4693-8C72-7CF288C60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56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83-41AB-4255-87CA-8617B79F0D8A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0F05-4C66-4693-8C72-7CF288C60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19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83-41AB-4255-87CA-8617B79F0D8A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0F05-4C66-4693-8C72-7CF288C60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28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D183-41AB-4255-87CA-8617B79F0D8A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50F05-4C66-4693-8C72-7CF288C60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64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113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23856" y="438698"/>
            <a:ext cx="282549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IMAGIN’ en SCENE</a:t>
            </a:r>
          </a:p>
          <a:p>
            <a:r>
              <a:rPr lang="fr-FR" dirty="0" smtClean="0"/>
              <a:t>Version numérique</a:t>
            </a:r>
            <a:endParaRPr lang="fr-FR" dirty="0"/>
          </a:p>
        </p:txBody>
      </p:sp>
      <p:sp>
        <p:nvSpPr>
          <p:cNvPr id="6" name="Pensées 5"/>
          <p:cNvSpPr/>
          <p:nvPr/>
        </p:nvSpPr>
        <p:spPr>
          <a:xfrm>
            <a:off x="8406581" y="479534"/>
            <a:ext cx="3529780" cy="2078147"/>
          </a:xfrm>
          <a:prstGeom prst="cloudCallout">
            <a:avLst>
              <a:gd name="adj1" fmla="val -54538"/>
              <a:gd name="adj2" fmla="val 54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Je cherche des personnages pour jouer avec </a:t>
            </a:r>
            <a:r>
              <a:rPr lang="fr-FR" b="1" dirty="0" err="1" smtClean="0"/>
              <a:t>Natanaël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8472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0387" cy="6858000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6705600" y="973394"/>
            <a:ext cx="5299587" cy="3746090"/>
          </a:xfrm>
          <a:prstGeom prst="wedgeEllipseCallout">
            <a:avLst>
              <a:gd name="adj1" fmla="val -63319"/>
              <a:gd name="adj2" fmla="val 472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J’ai une idée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3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3729" y="934065"/>
            <a:ext cx="107269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Conseils avec Power point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 plan fixe du film correspond à 1 page de </a:t>
            </a:r>
            <a:r>
              <a:rPr lang="fr-FR" dirty="0" err="1" smtClean="0"/>
              <a:t>powerpoint</a:t>
            </a:r>
            <a:r>
              <a:rPr lang="fr-F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Utiliser la page </a:t>
            </a:r>
            <a:r>
              <a:rPr lang="fr-FR" b="1" u="sng" dirty="0" smtClean="0"/>
              <a:t>en pleine page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Variante en travail papier :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On peut composer sur feuilles en dessin , peinture… 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Faire un décor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Dessiner et découper des personnages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placer dans le décor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Ajouter des bulles de dialogues éventuelles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reprendre en photo un travail papier (sans montrer de bords)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Et faire ses pages dans power point en y ajoutant le texte. Si besoin.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Power point permet d’exporter en film mp4 </a:t>
            </a:r>
            <a:r>
              <a:rPr lang="fr-FR" dirty="0" smtClean="0"/>
              <a:t>directement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Voir descriptif en page suivante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36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56" y="499493"/>
            <a:ext cx="10308201" cy="467673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44129" y="3165987"/>
            <a:ext cx="619432" cy="540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010697" y="1686232"/>
            <a:ext cx="619432" cy="540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1046541" y="3043084"/>
            <a:ext cx="619432" cy="540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6" name="Ellipse 5"/>
          <p:cNvSpPr/>
          <p:nvPr/>
        </p:nvSpPr>
        <p:spPr>
          <a:xfrm>
            <a:off x="6202156" y="4429433"/>
            <a:ext cx="619432" cy="540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10697" y="5450503"/>
            <a:ext cx="7551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Menu fichier : exporter</a:t>
            </a:r>
          </a:p>
          <a:p>
            <a:r>
              <a:rPr lang="fr-FR" dirty="0" smtClean="0"/>
              <a:t>2 Créer une vidéo</a:t>
            </a:r>
          </a:p>
          <a:p>
            <a:r>
              <a:rPr lang="fr-FR" dirty="0" smtClean="0"/>
              <a:t>3 Laisser la qualité de diffusion comme telle (mais on peut régler si l’on veut)</a:t>
            </a:r>
          </a:p>
          <a:p>
            <a:r>
              <a:rPr lang="fr-FR" dirty="0" smtClean="0"/>
              <a:t>4 Créer la vidéo en mp4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74955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150</Words>
  <Application>Microsoft Office PowerPoint</Application>
  <PresentationFormat>Grand écran</PresentationFormat>
  <Paragraphs>28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Schildknecht</dc:creator>
  <cp:lastModifiedBy>Schildknecht</cp:lastModifiedBy>
  <cp:revision>4</cp:revision>
  <dcterms:created xsi:type="dcterms:W3CDTF">2021-03-30T13:34:05Z</dcterms:created>
  <dcterms:modified xsi:type="dcterms:W3CDTF">2021-04-01T08:43:17Z</dcterms:modified>
</cp:coreProperties>
</file>